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32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FCF98B-0B38-4C80-A456-E490F4F7B3BE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843321-8383-4A57-A022-DC52CCFEDA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288" y="125259"/>
            <a:ext cx="10185101" cy="96450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Мобильный пункт </a:t>
            </a:r>
            <a:br>
              <a:rPr lang="ru-RU" sz="3100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967" y="1233220"/>
            <a:ext cx="9084473" cy="388269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Цель: организация психолого – педагогического сопровождения  специалистами </a:t>
            </a:r>
            <a:r>
              <a:rPr lang="ru-RU" sz="2000" b="1" dirty="0">
                <a:solidFill>
                  <a:srgbClr val="7030A0"/>
                </a:solidFill>
              </a:rPr>
              <a:t>ДОУ (</a:t>
            </a:r>
            <a:r>
              <a:rPr lang="ru-RU" sz="2000" b="1" dirty="0" smtClean="0">
                <a:solidFill>
                  <a:srgbClr val="7030A0"/>
                </a:solidFill>
              </a:rPr>
              <a:t>педагогом </a:t>
            </a:r>
            <a:r>
              <a:rPr lang="ru-RU" sz="2000" b="1" dirty="0">
                <a:solidFill>
                  <a:srgbClr val="7030A0"/>
                </a:solidFill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</a:rPr>
              <a:t>психологом, учителем </a:t>
            </a:r>
            <a:r>
              <a:rPr lang="ru-RU" sz="2000" b="1" dirty="0">
                <a:solidFill>
                  <a:srgbClr val="7030A0"/>
                </a:solidFill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</a:rPr>
              <a:t>логопедом, социальным педагогом, музыкальным руководителем)  воспитанников и их родителей (законных представителей) вне помещения ДОУ (на улице)</a:t>
            </a:r>
            <a:endParaRPr lang="ru-RU" sz="2000" b="1" dirty="0">
              <a:solidFill>
                <a:srgbClr val="FFFF00"/>
              </a:solidFill>
            </a:endParaRP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Задачи:</a:t>
            </a: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-  организация и проведение  индивидуальных и подгрупповых развивающих  занятия с воспитанниками ДОУ  (без отрыва от прогулки);</a:t>
            </a: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-  оказание консультативной </a:t>
            </a:r>
            <a:r>
              <a:rPr lang="ru-RU" sz="2000" b="1" dirty="0">
                <a:solidFill>
                  <a:srgbClr val="7030A0"/>
                </a:solidFill>
              </a:rPr>
              <a:t>помощи </a:t>
            </a:r>
            <a:r>
              <a:rPr lang="ru-RU" sz="2000" b="1" dirty="0" smtClean="0">
                <a:solidFill>
                  <a:srgbClr val="7030A0"/>
                </a:solidFill>
              </a:rPr>
              <a:t> родителям  (законным представителям) вне помещения ДОУ;</a:t>
            </a: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 сопровождение специалистами семей детей,  не посещающих ДОУ.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Девиз</a:t>
            </a:r>
            <a:r>
              <a:rPr lang="ru-RU" sz="2800" dirty="0" smtClean="0">
                <a:solidFill>
                  <a:srgbClr val="FF0000"/>
                </a:solidFill>
              </a:rPr>
              <a:t>: «Ближе к детям,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доступнее родителям!»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3" y="3947738"/>
            <a:ext cx="2532822" cy="2532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1250" l="10000" r="90000">
                        <a14:foregroundMark x1="25000" y1="39000" x2="25000" y2="39000"/>
                        <a14:foregroundMark x1="50000" y1="30500" x2="50000" y2="30500"/>
                        <a14:foregroundMark x1="50000" y1="36500" x2="50000" y2="36500"/>
                        <a14:foregroundMark x1="55250" y1="32250" x2="55250" y2="32250"/>
                        <a14:foregroundMark x1="55250" y1="38000" x2="55250" y2="38000"/>
                        <a14:foregroundMark x1="46750" y1="49750" x2="46750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32" y="3753722"/>
            <a:ext cx="3818261" cy="3818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16440" y="51159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19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95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Кнопка</vt:lpstr>
      <vt:lpstr>                  Мобильный пункт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пункт для работы психолога с детьми на улице</dc:title>
  <dc:creator>Леонова Ксения</dc:creator>
  <cp:lastModifiedBy>Ксения Алексеевна Булатова</cp:lastModifiedBy>
  <cp:revision>15</cp:revision>
  <dcterms:created xsi:type="dcterms:W3CDTF">2018-07-16T17:00:55Z</dcterms:created>
  <dcterms:modified xsi:type="dcterms:W3CDTF">2018-07-31T11:05:21Z</dcterms:modified>
</cp:coreProperties>
</file>